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59" d="100"/>
          <a:sy n="59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F930-477D-43C4-AC49-0EA07F3083D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FB01-0338-42AB-8D0A-B08392DE7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0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F930-477D-43C4-AC49-0EA07F3083D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FB01-0338-42AB-8D0A-B08392DE7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55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F930-477D-43C4-AC49-0EA07F3083D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FB01-0338-42AB-8D0A-B08392DE7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6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F930-477D-43C4-AC49-0EA07F3083D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FB01-0338-42AB-8D0A-B08392DE7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6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F930-477D-43C4-AC49-0EA07F3083D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FB01-0338-42AB-8D0A-B08392DE7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56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F930-477D-43C4-AC49-0EA07F3083D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FB01-0338-42AB-8D0A-B08392DE7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7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F930-477D-43C4-AC49-0EA07F3083D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FB01-0338-42AB-8D0A-B08392DE7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62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F930-477D-43C4-AC49-0EA07F3083D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FB01-0338-42AB-8D0A-B08392DE7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87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F930-477D-43C4-AC49-0EA07F3083D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FB01-0338-42AB-8D0A-B08392DE7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3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F930-477D-43C4-AC49-0EA07F3083D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FB01-0338-42AB-8D0A-B08392DE7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07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F930-477D-43C4-AC49-0EA07F3083D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FB01-0338-42AB-8D0A-B08392DE7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08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FF930-477D-43C4-AC49-0EA07F3083D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AFB01-0338-42AB-8D0A-B08392DE7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3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66" y="0"/>
            <a:ext cx="485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0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66" y="0"/>
            <a:ext cx="485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4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66" y="0"/>
            <a:ext cx="485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8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66" y="0"/>
            <a:ext cx="485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1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66" y="0"/>
            <a:ext cx="485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9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2022-04-25T07:41:43Z</dcterms:created>
  <dcterms:modified xsi:type="dcterms:W3CDTF">2022-04-25T07:41:59Z</dcterms:modified>
</cp:coreProperties>
</file>