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9" d="100"/>
          <a:sy n="59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86CF-8953-4036-809D-9EDF7428EFF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2739-834B-4EE4-8F4F-4F0085412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9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86CF-8953-4036-809D-9EDF7428EFF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2739-834B-4EE4-8F4F-4F0085412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34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86CF-8953-4036-809D-9EDF7428EFF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2739-834B-4EE4-8F4F-4F0085412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0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86CF-8953-4036-809D-9EDF7428EFF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2739-834B-4EE4-8F4F-4F0085412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48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86CF-8953-4036-809D-9EDF7428EFF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2739-834B-4EE4-8F4F-4F0085412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8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86CF-8953-4036-809D-9EDF7428EFF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2739-834B-4EE4-8F4F-4F0085412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2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86CF-8953-4036-809D-9EDF7428EFF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2739-834B-4EE4-8F4F-4F0085412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640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86CF-8953-4036-809D-9EDF7428EFF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2739-834B-4EE4-8F4F-4F0085412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46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86CF-8953-4036-809D-9EDF7428EFF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2739-834B-4EE4-8F4F-4F0085412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234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86CF-8953-4036-809D-9EDF7428EFF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2739-834B-4EE4-8F4F-4F0085412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14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86CF-8953-4036-809D-9EDF7428EFF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42739-834B-4EE4-8F4F-4F0085412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0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86CF-8953-4036-809D-9EDF7428EFF7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2739-834B-4EE4-8F4F-4F0085412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2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66" y="0"/>
            <a:ext cx="485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5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66" y="0"/>
            <a:ext cx="485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9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66" y="0"/>
            <a:ext cx="485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47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66" y="0"/>
            <a:ext cx="485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66" y="0"/>
            <a:ext cx="485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086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2022-04-25T07:03:18Z</dcterms:created>
  <dcterms:modified xsi:type="dcterms:W3CDTF">2022-04-25T07:08:52Z</dcterms:modified>
</cp:coreProperties>
</file>